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65" r:id="rId2"/>
    <p:sldId id="310" r:id="rId3"/>
    <p:sldId id="352" r:id="rId4"/>
    <p:sldId id="351" r:id="rId5"/>
    <p:sldId id="345" r:id="rId6"/>
    <p:sldId id="320" r:id="rId7"/>
    <p:sldId id="313" r:id="rId8"/>
    <p:sldId id="346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47" r:id="rId19"/>
    <p:sldId id="330" r:id="rId20"/>
    <p:sldId id="331" r:id="rId21"/>
    <p:sldId id="348" r:id="rId22"/>
    <p:sldId id="332" r:id="rId23"/>
    <p:sldId id="333" r:id="rId24"/>
    <p:sldId id="334" r:id="rId25"/>
    <p:sldId id="335" r:id="rId26"/>
    <p:sldId id="342" r:id="rId27"/>
    <p:sldId id="350" r:id="rId28"/>
    <p:sldId id="343" r:id="rId29"/>
    <p:sldId id="336" r:id="rId30"/>
    <p:sldId id="337" r:id="rId31"/>
    <p:sldId id="338" r:id="rId32"/>
    <p:sldId id="339" r:id="rId33"/>
    <p:sldId id="340" r:id="rId34"/>
    <p:sldId id="341" r:id="rId35"/>
    <p:sldId id="349" r:id="rId36"/>
    <p:sldId id="314" r:id="rId37"/>
    <p:sldId id="317" r:id="rId38"/>
    <p:sldId id="344" r:id="rId39"/>
  </p:sldIdLst>
  <p:sldSz cx="12188825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14" d="100"/>
          <a:sy n="114" d="100"/>
        </p:scale>
        <p:origin x="414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B7A696-2EDC-4744-9724-5B5641F4ADE5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38647952-87A4-450C-869E-B143CBD4CA9E}">
      <dgm:prSet phldrT="[Text]" custT="1"/>
      <dgm:spPr/>
      <dgm:t>
        <a:bodyPr/>
        <a:lstStyle/>
        <a:p>
          <a:r>
            <a:rPr lang="en-CA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System R</a:t>
          </a:r>
        </a:p>
      </dgm:t>
    </dgm:pt>
    <dgm:pt modelId="{A0D50B15-1143-4FA2-AC95-6B07B5535078}" type="parTrans" cxnId="{7153F4E7-FC73-4CC5-B0E1-80B9F14754D0}">
      <dgm:prSet/>
      <dgm:spPr/>
      <dgm:t>
        <a:bodyPr/>
        <a:lstStyle/>
        <a:p>
          <a:endParaRPr lang="en-CA"/>
        </a:p>
      </dgm:t>
    </dgm:pt>
    <dgm:pt modelId="{1E87D47D-7606-4401-95DD-22822D8DDEC0}" type="sibTrans" cxnId="{7153F4E7-FC73-4CC5-B0E1-80B9F14754D0}">
      <dgm:prSet/>
      <dgm:spPr/>
      <dgm:t>
        <a:bodyPr/>
        <a:lstStyle/>
        <a:p>
          <a:endParaRPr lang="en-CA"/>
        </a:p>
      </dgm:t>
    </dgm:pt>
    <dgm:pt modelId="{F23DC93F-C21D-4741-9DAE-6842671BDAD4}">
      <dgm:prSet phldrT="[Text]" custT="1"/>
      <dgm:spPr/>
      <dgm:t>
        <a:bodyPr/>
        <a:lstStyle/>
        <a:p>
          <a:r>
            <a:rPr lang="en-CA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Late binding Schemes</a:t>
          </a:r>
        </a:p>
      </dgm:t>
    </dgm:pt>
    <dgm:pt modelId="{DBF59806-34C4-4726-B0A4-A2B7E3337890}" type="parTrans" cxnId="{E3673CA5-7631-4CCE-B195-311C76C2892D}">
      <dgm:prSet/>
      <dgm:spPr/>
      <dgm:t>
        <a:bodyPr/>
        <a:lstStyle/>
        <a:p>
          <a:endParaRPr lang="en-CA"/>
        </a:p>
      </dgm:t>
    </dgm:pt>
    <dgm:pt modelId="{EFB4A155-260A-4CC0-9887-C64CBDF7D8EB}" type="sibTrans" cxnId="{E3673CA5-7631-4CCE-B195-311C76C2892D}">
      <dgm:prSet/>
      <dgm:spPr/>
      <dgm:t>
        <a:bodyPr/>
        <a:lstStyle/>
        <a:p>
          <a:endParaRPr lang="en-CA"/>
        </a:p>
      </dgm:t>
    </dgm:pt>
    <dgm:pt modelId="{161119DC-BEA2-4306-A501-4EA9A5BC080C}">
      <dgm:prSet phldrT="[Text]"/>
      <dgm:spPr/>
      <dgm:t>
        <a:bodyPr/>
        <a:lstStyle/>
        <a:p>
          <a:r>
            <a:rPr lang="en-CA" dirty="0">
              <a:latin typeface="Times New Roman" panose="02020603050405020304" pitchFamily="18" charset="0"/>
              <a:cs typeface="Times New Roman" panose="02020603050405020304" pitchFamily="18" charset="0"/>
            </a:rPr>
            <a:t>Pre-Query Adaptivity</a:t>
          </a:r>
        </a:p>
      </dgm:t>
    </dgm:pt>
    <dgm:pt modelId="{C840C6C7-D657-4F7D-802E-6C790C1A2B83}" type="parTrans" cxnId="{C8A24538-8FCE-4E04-886B-916DE57AE11C}">
      <dgm:prSet/>
      <dgm:spPr/>
      <dgm:t>
        <a:bodyPr/>
        <a:lstStyle/>
        <a:p>
          <a:endParaRPr lang="en-CA"/>
        </a:p>
      </dgm:t>
    </dgm:pt>
    <dgm:pt modelId="{E9CA921E-6EE2-445F-AD5E-BC8BDF9EDC8C}" type="sibTrans" cxnId="{C8A24538-8FCE-4E04-886B-916DE57AE11C}">
      <dgm:prSet/>
      <dgm:spPr/>
      <dgm:t>
        <a:bodyPr/>
        <a:lstStyle/>
        <a:p>
          <a:endParaRPr lang="en-CA"/>
        </a:p>
      </dgm:t>
    </dgm:pt>
    <dgm:pt modelId="{680999BC-AF23-4B39-B178-93BCDCECFCD3}">
      <dgm:prSet phldrT="[Text]"/>
      <dgm:spPr/>
      <dgm:t>
        <a:bodyPr/>
        <a:lstStyle/>
        <a:p>
          <a:r>
            <a:rPr lang="en-CA" dirty="0">
              <a:latin typeface="Times New Roman" panose="02020603050405020304" pitchFamily="18" charset="0"/>
              <a:cs typeface="Times New Roman" panose="02020603050405020304" pitchFamily="18" charset="0"/>
            </a:rPr>
            <a:t>IOR &amp; QS</a:t>
          </a:r>
        </a:p>
      </dgm:t>
    </dgm:pt>
    <dgm:pt modelId="{82BD6E6F-39C7-4EB0-9DC0-09A64438F589}" type="parTrans" cxnId="{0B6CA283-0D95-4E5C-8987-EAA7DCFC5EDC}">
      <dgm:prSet/>
      <dgm:spPr/>
      <dgm:t>
        <a:bodyPr/>
        <a:lstStyle/>
        <a:p>
          <a:endParaRPr lang="en-CA"/>
        </a:p>
      </dgm:t>
    </dgm:pt>
    <dgm:pt modelId="{C9B5F286-5EAE-4BCD-A2A0-606F3774E8B3}" type="sibTrans" cxnId="{0B6CA283-0D95-4E5C-8987-EAA7DCFC5EDC}">
      <dgm:prSet/>
      <dgm:spPr/>
      <dgm:t>
        <a:bodyPr/>
        <a:lstStyle/>
        <a:p>
          <a:endParaRPr lang="en-CA"/>
        </a:p>
      </dgm:t>
    </dgm:pt>
    <dgm:pt modelId="{9C506421-E0F8-4CDD-A04F-0221D351DCF4}">
      <dgm:prSet phldrT="[Text]" custT="1"/>
      <dgm:spPr/>
      <dgm:t>
        <a:bodyPr/>
        <a:lstStyle/>
        <a:p>
          <a: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First Prototype with minimal notion of adaptivity</a:t>
          </a:r>
          <a:endParaRPr lang="en-CA" sz="1800" dirty="0"/>
        </a:p>
      </dgm:t>
    </dgm:pt>
    <dgm:pt modelId="{19124088-279A-4187-8297-B6CB7F48D184}" type="parTrans" cxnId="{336DF4DF-3D77-4AFC-89C4-549BDCF2002D}">
      <dgm:prSet/>
      <dgm:spPr/>
      <dgm:t>
        <a:bodyPr/>
        <a:lstStyle/>
        <a:p>
          <a:endParaRPr lang="en-CA"/>
        </a:p>
      </dgm:t>
    </dgm:pt>
    <dgm:pt modelId="{12C3BFF3-82ED-4BED-A7E3-28F6F65C3FD2}" type="sibTrans" cxnId="{336DF4DF-3D77-4AFC-89C4-549BDCF2002D}">
      <dgm:prSet/>
      <dgm:spPr/>
      <dgm:t>
        <a:bodyPr/>
        <a:lstStyle/>
        <a:p>
          <a:endParaRPr lang="en-CA"/>
        </a:p>
      </dgm:t>
    </dgm:pt>
    <dgm:pt modelId="{6DB5D323-2A9C-4CE6-895A-B4202D043FF5}">
      <dgm:prSet phldrT="[Text]" custT="1"/>
      <dgm:spPr/>
      <dgm:t>
        <a:bodyPr/>
        <a:lstStyle/>
        <a:p>
          <a: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More adaptive than system R</a:t>
          </a:r>
          <a:endParaRPr lang="en-CA" sz="1800" dirty="0"/>
        </a:p>
      </dgm:t>
    </dgm:pt>
    <dgm:pt modelId="{794B506C-00F9-4853-88A5-87A28711AC16}" type="parTrans" cxnId="{FBD327B2-D981-47C3-B997-D88A992ABA45}">
      <dgm:prSet/>
      <dgm:spPr/>
      <dgm:t>
        <a:bodyPr/>
        <a:lstStyle/>
        <a:p>
          <a:endParaRPr lang="en-CA"/>
        </a:p>
      </dgm:t>
    </dgm:pt>
    <dgm:pt modelId="{C1F30534-0D1D-4653-9D4D-BD9013AB99AF}" type="sibTrans" cxnId="{FBD327B2-D981-47C3-B997-D88A992ABA45}">
      <dgm:prSet/>
      <dgm:spPr/>
      <dgm:t>
        <a:bodyPr/>
        <a:lstStyle/>
        <a:p>
          <a:endParaRPr lang="en-CA"/>
        </a:p>
      </dgm:t>
    </dgm:pt>
    <dgm:pt modelId="{64D7F547-A5BC-43B9-A5D8-6075C7B590AB}">
      <dgm:prSet phldrT="[Text]" custT="1"/>
      <dgm:spPr/>
      <dgm:t>
        <a:bodyPr/>
        <a:lstStyle/>
        <a:p>
          <a: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Makes system R more adaptive</a:t>
          </a:r>
          <a:endParaRPr lang="en-CA" sz="1800" dirty="0"/>
        </a:p>
      </dgm:t>
    </dgm:pt>
    <dgm:pt modelId="{3B48181A-CC65-42B7-971D-14953AF114C1}" type="parTrans" cxnId="{7865047D-9EC9-4B4C-A6F0-B0F00B7500D7}">
      <dgm:prSet/>
      <dgm:spPr/>
      <dgm:t>
        <a:bodyPr/>
        <a:lstStyle/>
        <a:p>
          <a:endParaRPr lang="en-CA"/>
        </a:p>
      </dgm:t>
    </dgm:pt>
    <dgm:pt modelId="{CFFD5926-CB74-4856-BC58-DE64B09D402B}" type="sibTrans" cxnId="{7865047D-9EC9-4B4C-A6F0-B0F00B7500D7}">
      <dgm:prSet/>
      <dgm:spPr/>
      <dgm:t>
        <a:bodyPr/>
        <a:lstStyle/>
        <a:p>
          <a:endParaRPr lang="en-CA"/>
        </a:p>
      </dgm:t>
    </dgm:pt>
    <dgm:pt modelId="{D4825127-0645-4E41-B041-D270E93BB62A}">
      <dgm:prSet phldrT="[Text]" custT="1"/>
      <dgm:spPr/>
      <dgm:t>
        <a:bodyPr/>
        <a:lstStyle/>
        <a:p>
          <a: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Inter-Operator Re-optimization</a:t>
          </a:r>
          <a:endParaRPr lang="en-CA" sz="1800" dirty="0"/>
        </a:p>
      </dgm:t>
    </dgm:pt>
    <dgm:pt modelId="{A74BA2E4-1169-4ECE-81A5-6A575A6A47D6}" type="parTrans" cxnId="{A1A735C5-D455-466B-A8D0-FD5D6267FBC5}">
      <dgm:prSet/>
      <dgm:spPr/>
      <dgm:t>
        <a:bodyPr/>
        <a:lstStyle/>
        <a:p>
          <a:endParaRPr lang="en-CA"/>
        </a:p>
      </dgm:t>
    </dgm:pt>
    <dgm:pt modelId="{7E755A55-1553-4840-A8D2-3C9233AA44D2}" type="sibTrans" cxnId="{A1A735C5-D455-466B-A8D0-FD5D6267FBC5}">
      <dgm:prSet/>
      <dgm:spPr/>
      <dgm:t>
        <a:bodyPr/>
        <a:lstStyle/>
        <a:p>
          <a:endParaRPr lang="en-CA"/>
        </a:p>
      </dgm:t>
    </dgm:pt>
    <dgm:pt modelId="{293DAB43-08E3-4644-A507-9FC96814FB59}">
      <dgm:prSet custT="1"/>
      <dgm:spPr/>
      <dgm:t>
        <a:bodyPr/>
        <a:lstStyle/>
        <a:p>
          <a: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Uses </a:t>
          </a:r>
          <a:r>
            <a:rPr lang="en-CA" sz="1800" i="1" dirty="0">
              <a:latin typeface="Times New Roman" panose="02020603050405020304" pitchFamily="18" charset="0"/>
              <a:cs typeface="Times New Roman" panose="02020603050405020304" pitchFamily="18" charset="0"/>
            </a:rPr>
            <a:t>batch adaptivity </a:t>
          </a:r>
          <a: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method</a:t>
          </a:r>
        </a:p>
      </dgm:t>
    </dgm:pt>
    <dgm:pt modelId="{4B5BABC4-2A9B-4508-8AC4-2ED678275480}" type="parTrans" cxnId="{4B139C18-7ECD-409E-ADB0-D7D0C4D9568E}">
      <dgm:prSet/>
      <dgm:spPr/>
      <dgm:t>
        <a:bodyPr/>
        <a:lstStyle/>
        <a:p>
          <a:endParaRPr lang="en-CA"/>
        </a:p>
      </dgm:t>
    </dgm:pt>
    <dgm:pt modelId="{2522ACD3-956B-4986-9FF0-2D9285056E55}" type="sibTrans" cxnId="{4B139C18-7ECD-409E-ADB0-D7D0C4D9568E}">
      <dgm:prSet/>
      <dgm:spPr/>
      <dgm:t>
        <a:bodyPr/>
        <a:lstStyle/>
        <a:p>
          <a:endParaRPr lang="en-CA"/>
        </a:p>
      </dgm:t>
    </dgm:pt>
    <dgm:pt modelId="{D1918F62-153D-4AC3-940B-104518F750AC}">
      <dgm:prSet custT="1"/>
      <dgm:spPr/>
      <dgm:t>
        <a:bodyPr/>
        <a:lstStyle/>
        <a:p>
          <a: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Found weak with growing database size, in early 90’s</a:t>
          </a:r>
        </a:p>
      </dgm:t>
    </dgm:pt>
    <dgm:pt modelId="{7F8AB389-C534-4F29-B2F3-6B4B7EE37C12}" type="parTrans" cxnId="{7B17EA7D-6E19-482C-8766-6783FE957881}">
      <dgm:prSet/>
      <dgm:spPr/>
      <dgm:t>
        <a:bodyPr/>
        <a:lstStyle/>
        <a:p>
          <a:endParaRPr lang="en-CA"/>
        </a:p>
      </dgm:t>
    </dgm:pt>
    <dgm:pt modelId="{110449DD-B945-4C57-A3CC-B8B79798E59A}" type="sibTrans" cxnId="{7B17EA7D-6E19-482C-8766-6783FE957881}">
      <dgm:prSet/>
      <dgm:spPr/>
      <dgm:t>
        <a:bodyPr/>
        <a:lstStyle/>
        <a:p>
          <a:endParaRPr lang="en-CA"/>
        </a:p>
      </dgm:t>
    </dgm:pt>
    <dgm:pt modelId="{76D2B2DE-3DE0-44F8-A4D3-2342E48DB6E1}">
      <dgm:prSet custT="1"/>
      <dgm:spPr/>
      <dgm:t>
        <a:bodyPr/>
        <a:lstStyle/>
        <a:p>
          <a: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Introduced </a:t>
          </a:r>
          <a:r>
            <a:rPr lang="en-CA" sz="1800" i="1" dirty="0">
              <a:latin typeface="Times New Roman" panose="02020603050405020304" pitchFamily="18" charset="0"/>
              <a:cs typeface="Times New Roman" panose="02020603050405020304" pitchFamily="18" charset="0"/>
            </a:rPr>
            <a:t>Adaptive Selectivity Estimation</a:t>
          </a:r>
          <a: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scheme</a:t>
          </a:r>
        </a:p>
      </dgm:t>
    </dgm:pt>
    <dgm:pt modelId="{BDE63EB5-81FE-488A-9D85-E61EC99B1E77}" type="parTrans" cxnId="{868DC2DB-8114-4155-900C-EC76E37FFAA9}">
      <dgm:prSet/>
      <dgm:spPr/>
      <dgm:t>
        <a:bodyPr/>
        <a:lstStyle/>
        <a:p>
          <a:endParaRPr lang="en-CA"/>
        </a:p>
      </dgm:t>
    </dgm:pt>
    <dgm:pt modelId="{9BE1862E-BEE2-4B3B-9E62-3E1BB85789B5}" type="sibTrans" cxnId="{868DC2DB-8114-4155-900C-EC76E37FFAA9}">
      <dgm:prSet/>
      <dgm:spPr/>
      <dgm:t>
        <a:bodyPr/>
        <a:lstStyle/>
        <a:p>
          <a:endParaRPr lang="en-CA"/>
        </a:p>
      </dgm:t>
    </dgm:pt>
    <dgm:pt modelId="{0E968A79-C3E2-4DE3-900F-2FEA3174D014}">
      <dgm:prSet custT="1"/>
      <dgm:spPr/>
      <dgm:t>
        <a:bodyPr/>
        <a:lstStyle/>
        <a:p>
          <a: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Query Scrambling especially for WAN</a:t>
          </a:r>
        </a:p>
      </dgm:t>
    </dgm:pt>
    <dgm:pt modelId="{E84A3AB2-BC60-4843-956D-DA044B92663F}" type="parTrans" cxnId="{5893F053-E0B4-46B4-8625-420E9D70CB52}">
      <dgm:prSet/>
      <dgm:spPr/>
      <dgm:t>
        <a:bodyPr/>
        <a:lstStyle/>
        <a:p>
          <a:endParaRPr lang="en-CA"/>
        </a:p>
      </dgm:t>
    </dgm:pt>
    <dgm:pt modelId="{BACD99CF-D463-4F87-AA74-65DE67F5E014}" type="sibTrans" cxnId="{5893F053-E0B4-46B4-8625-420E9D70CB52}">
      <dgm:prSet/>
      <dgm:spPr/>
      <dgm:t>
        <a:bodyPr/>
        <a:lstStyle/>
        <a:p>
          <a:endParaRPr lang="en-CA"/>
        </a:p>
      </dgm:t>
    </dgm:pt>
    <dgm:pt modelId="{C651A723-D005-424F-85DA-E618B47255D5}" type="pres">
      <dgm:prSet presAssocID="{A9B7A696-2EDC-4744-9724-5B5641F4ADE5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F4ABC11-D3C7-4C9B-AEDB-4896C9478D11}" type="pres">
      <dgm:prSet presAssocID="{38647952-87A4-450C-869E-B143CBD4CA9E}" presName="Accent1" presStyleCnt="0"/>
      <dgm:spPr/>
    </dgm:pt>
    <dgm:pt modelId="{35159A6B-2DAA-47EF-9F2E-7DE32EC01BFD}" type="pres">
      <dgm:prSet presAssocID="{38647952-87A4-450C-869E-B143CBD4CA9E}" presName="Accent" presStyleLbl="node1" presStyleIdx="0" presStyleCnt="4"/>
      <dgm:spPr/>
    </dgm:pt>
    <dgm:pt modelId="{A4E5AB3C-4C94-4415-A04F-3D702FB02EA4}" type="pres">
      <dgm:prSet presAssocID="{38647952-87A4-450C-869E-B143CBD4CA9E}" presName="Child1" presStyleLbl="revTx" presStyleIdx="0" presStyleCnt="8" custScaleX="391127" custLinFactX="100000" custLinFactNeighborX="104959" custLinFactNeighborY="1091">
        <dgm:presLayoutVars>
          <dgm:chMax val="0"/>
          <dgm:chPref val="0"/>
          <dgm:bulletEnabled val="1"/>
        </dgm:presLayoutVars>
      </dgm:prSet>
      <dgm:spPr/>
    </dgm:pt>
    <dgm:pt modelId="{9450128B-9946-4726-ABD6-079607CA3D30}" type="pres">
      <dgm:prSet presAssocID="{38647952-87A4-450C-869E-B143CBD4CA9E}" presName="Parent1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31C9A325-43F3-4F1A-BA8D-91D77A489213}" type="pres">
      <dgm:prSet presAssocID="{F23DC93F-C21D-4741-9DAE-6842671BDAD4}" presName="Accent2" presStyleCnt="0"/>
      <dgm:spPr/>
    </dgm:pt>
    <dgm:pt modelId="{A9D9154B-4D18-46D8-A8E3-663FA477E715}" type="pres">
      <dgm:prSet presAssocID="{F23DC93F-C21D-4741-9DAE-6842671BDAD4}" presName="Accent" presStyleLbl="node1" presStyleIdx="1" presStyleCnt="4"/>
      <dgm:spPr/>
    </dgm:pt>
    <dgm:pt modelId="{E7E87C41-A8AE-43C4-A7E1-04641F4B257E}" type="pres">
      <dgm:prSet presAssocID="{F23DC93F-C21D-4741-9DAE-6842671BDAD4}" presName="Child2" presStyleLbl="revTx" presStyleIdx="2" presStyleCnt="8" custScaleX="426325" custLinFactX="73137" custLinFactNeighborX="100000" custLinFactNeighborY="5740">
        <dgm:presLayoutVars>
          <dgm:chMax val="0"/>
          <dgm:chPref val="0"/>
          <dgm:bulletEnabled val="1"/>
        </dgm:presLayoutVars>
      </dgm:prSet>
      <dgm:spPr/>
    </dgm:pt>
    <dgm:pt modelId="{AD80D06E-B2A0-4D10-88C3-647892E675AA}" type="pres">
      <dgm:prSet presAssocID="{F23DC93F-C21D-4741-9DAE-6842671BDAD4}" presName="Parent2" presStyleLbl="revTx" presStyleIdx="3" presStyleCnt="8" custLinFactNeighborX="-694" custLinFactNeighborY="-25151">
        <dgm:presLayoutVars>
          <dgm:chMax val="1"/>
          <dgm:chPref val="1"/>
          <dgm:bulletEnabled val="1"/>
        </dgm:presLayoutVars>
      </dgm:prSet>
      <dgm:spPr/>
    </dgm:pt>
    <dgm:pt modelId="{4CF7216F-3404-4CF4-B972-64D1B05192BB}" type="pres">
      <dgm:prSet presAssocID="{161119DC-BEA2-4306-A501-4EA9A5BC080C}" presName="Accent3" presStyleCnt="0"/>
      <dgm:spPr/>
    </dgm:pt>
    <dgm:pt modelId="{CE522990-CF1F-44E8-B4A6-25DCBC260214}" type="pres">
      <dgm:prSet presAssocID="{161119DC-BEA2-4306-A501-4EA9A5BC080C}" presName="Accent" presStyleLbl="node1" presStyleIdx="2" presStyleCnt="4"/>
      <dgm:spPr/>
    </dgm:pt>
    <dgm:pt modelId="{61B4363E-5ABD-4B65-A886-D30DA7227EBC}" type="pres">
      <dgm:prSet presAssocID="{161119DC-BEA2-4306-A501-4EA9A5BC080C}" presName="Child3" presStyleLbl="revTx" presStyleIdx="4" presStyleCnt="8" custScaleX="389797" custLinFactX="93565" custLinFactNeighborX="100000" custLinFactNeighborY="-4424">
        <dgm:presLayoutVars>
          <dgm:chMax val="0"/>
          <dgm:chPref val="0"/>
          <dgm:bulletEnabled val="1"/>
        </dgm:presLayoutVars>
      </dgm:prSet>
      <dgm:spPr/>
    </dgm:pt>
    <dgm:pt modelId="{0EB8E609-93B3-4D87-B761-1705CF12D664}" type="pres">
      <dgm:prSet presAssocID="{161119DC-BEA2-4306-A501-4EA9A5BC080C}" presName="Parent3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5AC0FD19-0200-4DB2-B44D-C0DF67CF0540}" type="pres">
      <dgm:prSet presAssocID="{680999BC-AF23-4B39-B178-93BCDCECFCD3}" presName="Accent4" presStyleCnt="0"/>
      <dgm:spPr/>
    </dgm:pt>
    <dgm:pt modelId="{689526AF-2D12-4E4E-A877-7FA9A5F3011A}" type="pres">
      <dgm:prSet presAssocID="{680999BC-AF23-4B39-B178-93BCDCECFCD3}" presName="Accent" presStyleLbl="node1" presStyleIdx="3" presStyleCnt="4"/>
      <dgm:spPr/>
    </dgm:pt>
    <dgm:pt modelId="{DB099352-2FA8-4430-BA35-DBFCE97ED3D6}" type="pres">
      <dgm:prSet presAssocID="{680999BC-AF23-4B39-B178-93BCDCECFCD3}" presName="Child4" presStyleLbl="revTx" presStyleIdx="6" presStyleCnt="8" custScaleX="414549" custLinFactX="73137" custLinFactNeighborX="100000" custLinFactNeighborY="-7181">
        <dgm:presLayoutVars>
          <dgm:chMax val="0"/>
          <dgm:chPref val="0"/>
          <dgm:bulletEnabled val="1"/>
        </dgm:presLayoutVars>
      </dgm:prSet>
      <dgm:spPr/>
    </dgm:pt>
    <dgm:pt modelId="{294D4513-6E37-4944-B397-DD5169EC2726}" type="pres">
      <dgm:prSet presAssocID="{680999BC-AF23-4B39-B178-93BCDCECFCD3}" presName="Parent4" presStyleLbl="revTx" presStyleIdx="7" presStyleCnt="8">
        <dgm:presLayoutVars>
          <dgm:chMax val="1"/>
          <dgm:chPref val="1"/>
          <dgm:bulletEnabled val="1"/>
        </dgm:presLayoutVars>
      </dgm:prSet>
      <dgm:spPr/>
    </dgm:pt>
  </dgm:ptLst>
  <dgm:cxnLst>
    <dgm:cxn modelId="{4B139C18-7ECD-409E-ADB0-D7D0C4D9568E}" srcId="{38647952-87A4-450C-869E-B143CBD4CA9E}" destId="{293DAB43-08E3-4644-A507-9FC96814FB59}" srcOrd="1" destOrd="0" parTransId="{4B5BABC4-2A9B-4508-8AC4-2ED678275480}" sibTransId="{2522ACD3-956B-4986-9FF0-2D9285056E55}"/>
    <dgm:cxn modelId="{C8A24538-8FCE-4E04-886B-916DE57AE11C}" srcId="{A9B7A696-2EDC-4744-9724-5B5641F4ADE5}" destId="{161119DC-BEA2-4306-A501-4EA9A5BC080C}" srcOrd="2" destOrd="0" parTransId="{C840C6C7-D657-4F7D-802E-6C790C1A2B83}" sibTransId="{E9CA921E-6EE2-445F-AD5E-BC8BDF9EDC8C}"/>
    <dgm:cxn modelId="{65CD2A3C-CAB6-4A68-8664-D32E8B42D3B0}" type="presOf" srcId="{38647952-87A4-450C-869E-B143CBD4CA9E}" destId="{9450128B-9946-4726-ABD6-079607CA3D30}" srcOrd="0" destOrd="0" presId="urn:microsoft.com/office/officeart/2009/layout/CircleArrowProcess"/>
    <dgm:cxn modelId="{95683B5C-E93B-43D0-94FF-91F561A7EB8F}" type="presOf" srcId="{0E968A79-C3E2-4DE3-900F-2FEA3174D014}" destId="{DB099352-2FA8-4430-BA35-DBFCE97ED3D6}" srcOrd="0" destOrd="1" presId="urn:microsoft.com/office/officeart/2009/layout/CircleArrowProcess"/>
    <dgm:cxn modelId="{2C29F06F-A2A1-4D0E-9776-21BE74271C9A}" type="presOf" srcId="{680999BC-AF23-4B39-B178-93BCDCECFCD3}" destId="{294D4513-6E37-4944-B397-DD5169EC2726}" srcOrd="0" destOrd="0" presId="urn:microsoft.com/office/officeart/2009/layout/CircleArrowProcess"/>
    <dgm:cxn modelId="{1BADBA50-E43B-4E39-8DD8-3B7A6F262EB3}" type="presOf" srcId="{9C506421-E0F8-4CDD-A04F-0221D351DCF4}" destId="{A4E5AB3C-4C94-4415-A04F-3D702FB02EA4}" srcOrd="0" destOrd="0" presId="urn:microsoft.com/office/officeart/2009/layout/CircleArrowProcess"/>
    <dgm:cxn modelId="{5893F053-E0B4-46B4-8625-420E9D70CB52}" srcId="{680999BC-AF23-4B39-B178-93BCDCECFCD3}" destId="{0E968A79-C3E2-4DE3-900F-2FEA3174D014}" srcOrd="1" destOrd="0" parTransId="{E84A3AB2-BC60-4843-956D-DA044B92663F}" sibTransId="{BACD99CF-D463-4F87-AA74-65DE67F5E014}"/>
    <dgm:cxn modelId="{7865047D-9EC9-4B4C-A6F0-B0F00B7500D7}" srcId="{161119DC-BEA2-4306-A501-4EA9A5BC080C}" destId="{64D7F547-A5BC-43B9-A5D8-6075C7B590AB}" srcOrd="0" destOrd="0" parTransId="{3B48181A-CC65-42B7-971D-14953AF114C1}" sibTransId="{CFFD5926-CB74-4856-BC58-DE64B09D402B}"/>
    <dgm:cxn modelId="{7B17EA7D-6E19-482C-8766-6783FE957881}" srcId="{F23DC93F-C21D-4741-9DAE-6842671BDAD4}" destId="{D1918F62-153D-4AC3-940B-104518F750AC}" srcOrd="1" destOrd="0" parTransId="{7F8AB389-C534-4F29-B2F3-6B4B7EE37C12}" sibTransId="{110449DD-B945-4C57-A3CC-B8B79798E59A}"/>
    <dgm:cxn modelId="{0B6CA283-0D95-4E5C-8987-EAA7DCFC5EDC}" srcId="{A9B7A696-2EDC-4744-9724-5B5641F4ADE5}" destId="{680999BC-AF23-4B39-B178-93BCDCECFCD3}" srcOrd="3" destOrd="0" parTransId="{82BD6E6F-39C7-4EB0-9DC0-09A64438F589}" sibTransId="{C9B5F286-5EAE-4BCD-A2A0-606F3774E8B3}"/>
    <dgm:cxn modelId="{E3673CA5-7631-4CCE-B195-311C76C2892D}" srcId="{A9B7A696-2EDC-4744-9724-5B5641F4ADE5}" destId="{F23DC93F-C21D-4741-9DAE-6842671BDAD4}" srcOrd="1" destOrd="0" parTransId="{DBF59806-34C4-4726-B0A4-A2B7E3337890}" sibTransId="{EFB4A155-260A-4CC0-9887-C64CBDF7D8EB}"/>
    <dgm:cxn modelId="{FBD327B2-D981-47C3-B997-D88A992ABA45}" srcId="{F23DC93F-C21D-4741-9DAE-6842671BDAD4}" destId="{6DB5D323-2A9C-4CE6-895A-B4202D043FF5}" srcOrd="0" destOrd="0" parTransId="{794B506C-00F9-4853-88A5-87A28711AC16}" sibTransId="{C1F30534-0D1D-4653-9D4D-BD9013AB99AF}"/>
    <dgm:cxn modelId="{A1A735C5-D455-466B-A8D0-FD5D6267FBC5}" srcId="{680999BC-AF23-4B39-B178-93BCDCECFCD3}" destId="{D4825127-0645-4E41-B041-D270E93BB62A}" srcOrd="0" destOrd="0" parTransId="{A74BA2E4-1169-4ECE-81A5-6A575A6A47D6}" sibTransId="{7E755A55-1553-4840-A8D2-3C9233AA44D2}"/>
    <dgm:cxn modelId="{7C6CACC9-9C30-4C63-9D45-800A60B030F6}" type="presOf" srcId="{D1918F62-153D-4AC3-940B-104518F750AC}" destId="{E7E87C41-A8AE-43C4-A7E1-04641F4B257E}" srcOrd="0" destOrd="1" presId="urn:microsoft.com/office/officeart/2009/layout/CircleArrowProcess"/>
    <dgm:cxn modelId="{E611F6D1-9355-4B2E-84F2-1C8161010218}" type="presOf" srcId="{6DB5D323-2A9C-4CE6-895A-B4202D043FF5}" destId="{E7E87C41-A8AE-43C4-A7E1-04641F4B257E}" srcOrd="0" destOrd="0" presId="urn:microsoft.com/office/officeart/2009/layout/CircleArrowProcess"/>
    <dgm:cxn modelId="{255238D2-9EEC-457F-A5DE-C6877163FB3F}" type="presOf" srcId="{D4825127-0645-4E41-B041-D270E93BB62A}" destId="{DB099352-2FA8-4430-BA35-DBFCE97ED3D6}" srcOrd="0" destOrd="0" presId="urn:microsoft.com/office/officeart/2009/layout/CircleArrowProcess"/>
    <dgm:cxn modelId="{E5F93FD6-8B9F-4B70-941D-35ECB8054AA1}" type="presOf" srcId="{A9B7A696-2EDC-4744-9724-5B5641F4ADE5}" destId="{C651A723-D005-424F-85DA-E618B47255D5}" srcOrd="0" destOrd="0" presId="urn:microsoft.com/office/officeart/2009/layout/CircleArrowProcess"/>
    <dgm:cxn modelId="{868DC2DB-8114-4155-900C-EC76E37FFAA9}" srcId="{161119DC-BEA2-4306-A501-4EA9A5BC080C}" destId="{76D2B2DE-3DE0-44F8-A4D3-2342E48DB6E1}" srcOrd="1" destOrd="0" parTransId="{BDE63EB5-81FE-488A-9D85-E61EC99B1E77}" sibTransId="{9BE1862E-BEE2-4B3B-9E62-3E1BB85789B5}"/>
    <dgm:cxn modelId="{210C9EDF-A255-4F6C-B35B-28349C4CDF8F}" type="presOf" srcId="{293DAB43-08E3-4644-A507-9FC96814FB59}" destId="{A4E5AB3C-4C94-4415-A04F-3D702FB02EA4}" srcOrd="0" destOrd="1" presId="urn:microsoft.com/office/officeart/2009/layout/CircleArrowProcess"/>
    <dgm:cxn modelId="{336DF4DF-3D77-4AFC-89C4-549BDCF2002D}" srcId="{38647952-87A4-450C-869E-B143CBD4CA9E}" destId="{9C506421-E0F8-4CDD-A04F-0221D351DCF4}" srcOrd="0" destOrd="0" parTransId="{19124088-279A-4187-8297-B6CB7F48D184}" sibTransId="{12C3BFF3-82ED-4BED-A7E3-28F6F65C3FD2}"/>
    <dgm:cxn modelId="{861433E6-A041-413F-B2B5-A84E5F345EF5}" type="presOf" srcId="{64D7F547-A5BC-43B9-A5D8-6075C7B590AB}" destId="{61B4363E-5ABD-4B65-A886-D30DA7227EBC}" srcOrd="0" destOrd="0" presId="urn:microsoft.com/office/officeart/2009/layout/CircleArrowProcess"/>
    <dgm:cxn modelId="{7153F4E7-FC73-4CC5-B0E1-80B9F14754D0}" srcId="{A9B7A696-2EDC-4744-9724-5B5641F4ADE5}" destId="{38647952-87A4-450C-869E-B143CBD4CA9E}" srcOrd="0" destOrd="0" parTransId="{A0D50B15-1143-4FA2-AC95-6B07B5535078}" sibTransId="{1E87D47D-7606-4401-95DD-22822D8DDEC0}"/>
    <dgm:cxn modelId="{3731A4EC-EF90-45DC-8D77-6BED9157E74E}" type="presOf" srcId="{161119DC-BEA2-4306-A501-4EA9A5BC080C}" destId="{0EB8E609-93B3-4D87-B761-1705CF12D664}" srcOrd="0" destOrd="0" presId="urn:microsoft.com/office/officeart/2009/layout/CircleArrowProcess"/>
    <dgm:cxn modelId="{2BEB96F1-C4DB-4F42-BFE3-76FC7FF3427E}" type="presOf" srcId="{76D2B2DE-3DE0-44F8-A4D3-2342E48DB6E1}" destId="{61B4363E-5ABD-4B65-A886-D30DA7227EBC}" srcOrd="0" destOrd="1" presId="urn:microsoft.com/office/officeart/2009/layout/CircleArrowProcess"/>
    <dgm:cxn modelId="{108E53FB-A34D-4F1F-BD88-E4B15342C7A4}" type="presOf" srcId="{F23DC93F-C21D-4741-9DAE-6842671BDAD4}" destId="{AD80D06E-B2A0-4D10-88C3-647892E675AA}" srcOrd="0" destOrd="0" presId="urn:microsoft.com/office/officeart/2009/layout/CircleArrowProcess"/>
    <dgm:cxn modelId="{19BF4E12-B853-4C6C-BA98-30C2748379D9}" type="presParOf" srcId="{C651A723-D005-424F-85DA-E618B47255D5}" destId="{FF4ABC11-D3C7-4C9B-AEDB-4896C9478D11}" srcOrd="0" destOrd="0" presId="urn:microsoft.com/office/officeart/2009/layout/CircleArrowProcess"/>
    <dgm:cxn modelId="{E994023A-9DE0-4570-B08E-3F697E63A564}" type="presParOf" srcId="{FF4ABC11-D3C7-4C9B-AEDB-4896C9478D11}" destId="{35159A6B-2DAA-47EF-9F2E-7DE32EC01BFD}" srcOrd="0" destOrd="0" presId="urn:microsoft.com/office/officeart/2009/layout/CircleArrowProcess"/>
    <dgm:cxn modelId="{21468BF0-1B6D-4A21-A794-2D0FA4EBB7C3}" type="presParOf" srcId="{C651A723-D005-424F-85DA-E618B47255D5}" destId="{A4E5AB3C-4C94-4415-A04F-3D702FB02EA4}" srcOrd="1" destOrd="0" presId="urn:microsoft.com/office/officeart/2009/layout/CircleArrowProcess"/>
    <dgm:cxn modelId="{26BC682D-EF47-4237-8A6D-5F520B0FFEF9}" type="presParOf" srcId="{C651A723-D005-424F-85DA-E618B47255D5}" destId="{9450128B-9946-4726-ABD6-079607CA3D30}" srcOrd="2" destOrd="0" presId="urn:microsoft.com/office/officeart/2009/layout/CircleArrowProcess"/>
    <dgm:cxn modelId="{B235E0BC-02CA-454B-9509-7DA116B754A6}" type="presParOf" srcId="{C651A723-D005-424F-85DA-E618B47255D5}" destId="{31C9A325-43F3-4F1A-BA8D-91D77A489213}" srcOrd="3" destOrd="0" presId="urn:microsoft.com/office/officeart/2009/layout/CircleArrowProcess"/>
    <dgm:cxn modelId="{813EAE61-BA07-4F0C-B537-7D901C2793A1}" type="presParOf" srcId="{31C9A325-43F3-4F1A-BA8D-91D77A489213}" destId="{A9D9154B-4D18-46D8-A8E3-663FA477E715}" srcOrd="0" destOrd="0" presId="urn:microsoft.com/office/officeart/2009/layout/CircleArrowProcess"/>
    <dgm:cxn modelId="{728F7967-0E3B-42FD-BC7B-1203CCC3C4F7}" type="presParOf" srcId="{C651A723-D005-424F-85DA-E618B47255D5}" destId="{E7E87C41-A8AE-43C4-A7E1-04641F4B257E}" srcOrd="4" destOrd="0" presId="urn:microsoft.com/office/officeart/2009/layout/CircleArrowProcess"/>
    <dgm:cxn modelId="{42ACA853-6CB4-460A-95F4-45F114434F36}" type="presParOf" srcId="{C651A723-D005-424F-85DA-E618B47255D5}" destId="{AD80D06E-B2A0-4D10-88C3-647892E675AA}" srcOrd="5" destOrd="0" presId="urn:microsoft.com/office/officeart/2009/layout/CircleArrowProcess"/>
    <dgm:cxn modelId="{C9B85B7A-7E17-4C9C-BA9E-8E09D3E50B93}" type="presParOf" srcId="{C651A723-D005-424F-85DA-E618B47255D5}" destId="{4CF7216F-3404-4CF4-B972-64D1B05192BB}" srcOrd="6" destOrd="0" presId="urn:microsoft.com/office/officeart/2009/layout/CircleArrowProcess"/>
    <dgm:cxn modelId="{E59D48B7-64AA-4F08-8122-AFFA8780FC82}" type="presParOf" srcId="{4CF7216F-3404-4CF4-B972-64D1B05192BB}" destId="{CE522990-CF1F-44E8-B4A6-25DCBC260214}" srcOrd="0" destOrd="0" presId="urn:microsoft.com/office/officeart/2009/layout/CircleArrowProcess"/>
    <dgm:cxn modelId="{C3285FDE-D90A-4B35-819E-7F71EA189A20}" type="presParOf" srcId="{C651A723-D005-424F-85DA-E618B47255D5}" destId="{61B4363E-5ABD-4B65-A886-D30DA7227EBC}" srcOrd="7" destOrd="0" presId="urn:microsoft.com/office/officeart/2009/layout/CircleArrowProcess"/>
    <dgm:cxn modelId="{0D3469B2-B236-4F57-B3A9-59FD01E377EB}" type="presParOf" srcId="{C651A723-D005-424F-85DA-E618B47255D5}" destId="{0EB8E609-93B3-4D87-B761-1705CF12D664}" srcOrd="8" destOrd="0" presId="urn:microsoft.com/office/officeart/2009/layout/CircleArrowProcess"/>
    <dgm:cxn modelId="{4D8D6E9E-ED10-4800-9E96-7D6E5B95FBDF}" type="presParOf" srcId="{C651A723-D005-424F-85DA-E618B47255D5}" destId="{5AC0FD19-0200-4DB2-B44D-C0DF67CF0540}" srcOrd="9" destOrd="0" presId="urn:microsoft.com/office/officeart/2009/layout/CircleArrowProcess"/>
    <dgm:cxn modelId="{6D829EC8-DC83-4835-AD7F-B8A65F175FF9}" type="presParOf" srcId="{5AC0FD19-0200-4DB2-B44D-C0DF67CF0540}" destId="{689526AF-2D12-4E4E-A877-7FA9A5F3011A}" srcOrd="0" destOrd="0" presId="urn:microsoft.com/office/officeart/2009/layout/CircleArrowProcess"/>
    <dgm:cxn modelId="{61359324-F321-4407-819F-E21FB9F63DBB}" type="presParOf" srcId="{C651A723-D005-424F-85DA-E618B47255D5}" destId="{DB099352-2FA8-4430-BA35-DBFCE97ED3D6}" srcOrd="10" destOrd="0" presId="urn:microsoft.com/office/officeart/2009/layout/CircleArrowProcess"/>
    <dgm:cxn modelId="{2FBC5ED9-1206-439B-A641-6FB20E71B749}" type="presParOf" srcId="{C651A723-D005-424F-85DA-E618B47255D5}" destId="{294D4513-6E37-4944-B397-DD5169EC2726}" srcOrd="1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194CD0-1675-4231-A69D-3A356648DE92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A66DDA46-5DBF-4352-8547-9355FC2AAD64}">
      <dgm:prSet phldrT="[Text]"/>
      <dgm:spPr/>
      <dgm:t>
        <a:bodyPr/>
        <a:lstStyle/>
        <a:p>
          <a:r>
            <a:rPr lang="en-CA" dirty="0">
              <a:latin typeface="Times New Roman" panose="02020603050405020304" pitchFamily="18" charset="0"/>
              <a:cs typeface="Times New Roman" panose="02020603050405020304" pitchFamily="18" charset="0"/>
            </a:rPr>
            <a:t>WHIRL</a:t>
          </a:r>
        </a:p>
      </dgm:t>
    </dgm:pt>
    <dgm:pt modelId="{7FF994D6-47BB-4F68-96C4-19323FCB1F2A}" type="parTrans" cxnId="{0EEC784B-9EE1-46F1-A78C-22BB850B8E74}">
      <dgm:prSet/>
      <dgm:spPr/>
      <dgm:t>
        <a:bodyPr/>
        <a:lstStyle/>
        <a:p>
          <a:endParaRPr lang="en-CA"/>
        </a:p>
      </dgm:t>
    </dgm:pt>
    <dgm:pt modelId="{6E20C649-A3D5-42A6-AD3C-2F46761C0233}" type="sibTrans" cxnId="{0EEC784B-9EE1-46F1-A78C-22BB850B8E74}">
      <dgm:prSet/>
      <dgm:spPr/>
      <dgm:t>
        <a:bodyPr/>
        <a:lstStyle/>
        <a:p>
          <a:endParaRPr lang="en-CA"/>
        </a:p>
      </dgm:t>
    </dgm:pt>
    <dgm:pt modelId="{7E698990-AE84-4BA0-A6BA-9C174B0D45A4}">
      <dgm:prSet phldrT="[Text]"/>
      <dgm:spPr/>
      <dgm:t>
        <a:bodyPr/>
        <a:lstStyle/>
        <a:p>
          <a:r>
            <a:rPr lang="en-CA" dirty="0">
              <a:latin typeface="Times New Roman" panose="02020603050405020304" pitchFamily="18" charset="0"/>
              <a:cs typeface="Times New Roman" panose="02020603050405020304" pitchFamily="18" charset="0"/>
            </a:rPr>
            <a:t>Adaptive Methods</a:t>
          </a:r>
        </a:p>
      </dgm:t>
    </dgm:pt>
    <dgm:pt modelId="{AB2C475F-7ED7-4856-B318-73C8F8ADAD5B}" type="parTrans" cxnId="{EAD0471C-5DD9-4A40-AD53-1CEA59246EAA}">
      <dgm:prSet/>
      <dgm:spPr/>
      <dgm:t>
        <a:bodyPr/>
        <a:lstStyle/>
        <a:p>
          <a:endParaRPr lang="en-CA"/>
        </a:p>
      </dgm:t>
    </dgm:pt>
    <dgm:pt modelId="{180C76A9-E500-43D7-9A34-CA9054C569D6}" type="sibTrans" cxnId="{EAD0471C-5DD9-4A40-AD53-1CEA59246EAA}">
      <dgm:prSet/>
      <dgm:spPr/>
      <dgm:t>
        <a:bodyPr/>
        <a:lstStyle/>
        <a:p>
          <a:endParaRPr lang="en-CA"/>
        </a:p>
      </dgm:t>
    </dgm:pt>
    <dgm:pt modelId="{3F685587-726D-4095-A34E-05BE835EBD9D}">
      <dgm:prSet phldrT="[Text]"/>
      <dgm:spPr/>
      <dgm:t>
        <a:bodyPr/>
        <a:lstStyle/>
        <a:p>
          <a:r>
            <a:rPr lang="en-CA" dirty="0">
              <a:latin typeface="Times New Roman" panose="02020603050405020304" pitchFamily="18" charset="0"/>
              <a:cs typeface="Times New Roman" panose="02020603050405020304" pitchFamily="18" charset="0"/>
            </a:rPr>
            <a:t>Rivers</a:t>
          </a:r>
        </a:p>
      </dgm:t>
    </dgm:pt>
    <dgm:pt modelId="{FB3A8E1A-CD2E-48FF-9A98-599CEDCE96DA}" type="parTrans" cxnId="{A161D190-E6B1-41F7-82C3-5B9711CBFB02}">
      <dgm:prSet/>
      <dgm:spPr/>
      <dgm:t>
        <a:bodyPr/>
        <a:lstStyle/>
        <a:p>
          <a:endParaRPr lang="en-CA"/>
        </a:p>
      </dgm:t>
    </dgm:pt>
    <dgm:pt modelId="{7CA3A24A-A26C-4EFE-824C-67D0157C3E9B}" type="sibTrans" cxnId="{A161D190-E6B1-41F7-82C3-5B9711CBFB02}">
      <dgm:prSet/>
      <dgm:spPr/>
      <dgm:t>
        <a:bodyPr/>
        <a:lstStyle/>
        <a:p>
          <a:endParaRPr lang="en-CA"/>
        </a:p>
      </dgm:t>
    </dgm:pt>
    <dgm:pt modelId="{62E874BD-0EDB-4458-9A0F-FB54DFB8E1AF}" type="pres">
      <dgm:prSet presAssocID="{AF194CD0-1675-4231-A69D-3A356648DE9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CDCAAB84-9E38-47D4-BE9B-5DA67987B0F7}" type="pres">
      <dgm:prSet presAssocID="{A66DDA46-5DBF-4352-8547-9355FC2AAD64}" presName="Accent1" presStyleCnt="0"/>
      <dgm:spPr/>
    </dgm:pt>
    <dgm:pt modelId="{A373F9ED-C2FB-4095-BDBF-2C1110780CE1}" type="pres">
      <dgm:prSet presAssocID="{A66DDA46-5DBF-4352-8547-9355FC2AAD64}" presName="Accent" presStyleLbl="node1" presStyleIdx="0" presStyleCnt="3"/>
      <dgm:spPr/>
    </dgm:pt>
    <dgm:pt modelId="{0D807EC3-D1EF-42C2-8B21-889189F27D5D}" type="pres">
      <dgm:prSet presAssocID="{A66DDA46-5DBF-4352-8547-9355FC2AAD64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2236020A-CAD1-4397-A86D-8E3883AFC731}" type="pres">
      <dgm:prSet presAssocID="{7E698990-AE84-4BA0-A6BA-9C174B0D45A4}" presName="Accent2" presStyleCnt="0"/>
      <dgm:spPr/>
    </dgm:pt>
    <dgm:pt modelId="{3901C8F7-7019-4272-9FC5-6AFCD3D39985}" type="pres">
      <dgm:prSet presAssocID="{7E698990-AE84-4BA0-A6BA-9C174B0D45A4}" presName="Accent" presStyleLbl="node1" presStyleIdx="1" presStyleCnt="3"/>
      <dgm:spPr/>
    </dgm:pt>
    <dgm:pt modelId="{A6715B95-AE13-40BF-8C81-DC8EF83D0E1C}" type="pres">
      <dgm:prSet presAssocID="{7E698990-AE84-4BA0-A6BA-9C174B0D45A4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61013763-7AA6-49DC-A64E-053FB9A2699A}" type="pres">
      <dgm:prSet presAssocID="{3F685587-726D-4095-A34E-05BE835EBD9D}" presName="Accent3" presStyleCnt="0"/>
      <dgm:spPr/>
    </dgm:pt>
    <dgm:pt modelId="{5E690089-73ED-4F06-92F5-C88EC62D837C}" type="pres">
      <dgm:prSet presAssocID="{3F685587-726D-4095-A34E-05BE835EBD9D}" presName="Accent" presStyleLbl="node1" presStyleIdx="2" presStyleCnt="3"/>
      <dgm:spPr/>
    </dgm:pt>
    <dgm:pt modelId="{B35436CA-117D-4248-85CF-FCED719671F3}" type="pres">
      <dgm:prSet presAssocID="{3F685587-726D-4095-A34E-05BE835EBD9D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EAD0471C-5DD9-4A40-AD53-1CEA59246EAA}" srcId="{AF194CD0-1675-4231-A69D-3A356648DE92}" destId="{7E698990-AE84-4BA0-A6BA-9C174B0D45A4}" srcOrd="1" destOrd="0" parTransId="{AB2C475F-7ED7-4856-B318-73C8F8ADAD5B}" sibTransId="{180C76A9-E500-43D7-9A34-CA9054C569D6}"/>
    <dgm:cxn modelId="{0EEC784B-9EE1-46F1-A78C-22BB850B8E74}" srcId="{AF194CD0-1675-4231-A69D-3A356648DE92}" destId="{A66DDA46-5DBF-4352-8547-9355FC2AAD64}" srcOrd="0" destOrd="0" parTransId="{7FF994D6-47BB-4F68-96C4-19323FCB1F2A}" sibTransId="{6E20C649-A3D5-42A6-AD3C-2F46761C0233}"/>
    <dgm:cxn modelId="{D1891F6F-BE4D-454D-BD3E-E6235C754F18}" type="presOf" srcId="{AF194CD0-1675-4231-A69D-3A356648DE92}" destId="{62E874BD-0EDB-4458-9A0F-FB54DFB8E1AF}" srcOrd="0" destOrd="0" presId="urn:microsoft.com/office/officeart/2009/layout/CircleArrowProcess"/>
    <dgm:cxn modelId="{A4AC8476-89AD-412D-88EE-56DDF0FD5467}" type="presOf" srcId="{A66DDA46-5DBF-4352-8547-9355FC2AAD64}" destId="{0D807EC3-D1EF-42C2-8B21-889189F27D5D}" srcOrd="0" destOrd="0" presId="urn:microsoft.com/office/officeart/2009/layout/CircleArrowProcess"/>
    <dgm:cxn modelId="{31C96F7F-88C9-4535-A240-CFDB75D2B5D7}" type="presOf" srcId="{7E698990-AE84-4BA0-A6BA-9C174B0D45A4}" destId="{A6715B95-AE13-40BF-8C81-DC8EF83D0E1C}" srcOrd="0" destOrd="0" presId="urn:microsoft.com/office/officeart/2009/layout/CircleArrowProcess"/>
    <dgm:cxn modelId="{A161D190-E6B1-41F7-82C3-5B9711CBFB02}" srcId="{AF194CD0-1675-4231-A69D-3A356648DE92}" destId="{3F685587-726D-4095-A34E-05BE835EBD9D}" srcOrd="2" destOrd="0" parTransId="{FB3A8E1A-CD2E-48FF-9A98-599CEDCE96DA}" sibTransId="{7CA3A24A-A26C-4EFE-824C-67D0157C3E9B}"/>
    <dgm:cxn modelId="{476494E8-A67E-4C70-AB7D-94CF2884CBB7}" type="presOf" srcId="{3F685587-726D-4095-A34E-05BE835EBD9D}" destId="{B35436CA-117D-4248-85CF-FCED719671F3}" srcOrd="0" destOrd="0" presId="urn:microsoft.com/office/officeart/2009/layout/CircleArrowProcess"/>
    <dgm:cxn modelId="{A1DA7AF0-31C8-418C-8B5E-8A8C6542679D}" type="presParOf" srcId="{62E874BD-0EDB-4458-9A0F-FB54DFB8E1AF}" destId="{CDCAAB84-9E38-47D4-BE9B-5DA67987B0F7}" srcOrd="0" destOrd="0" presId="urn:microsoft.com/office/officeart/2009/layout/CircleArrowProcess"/>
    <dgm:cxn modelId="{6A69AADE-6145-490F-A176-28441FAB7D03}" type="presParOf" srcId="{CDCAAB84-9E38-47D4-BE9B-5DA67987B0F7}" destId="{A373F9ED-C2FB-4095-BDBF-2C1110780CE1}" srcOrd="0" destOrd="0" presId="urn:microsoft.com/office/officeart/2009/layout/CircleArrowProcess"/>
    <dgm:cxn modelId="{47E1A348-BB81-4DD3-A916-B711D1E86358}" type="presParOf" srcId="{62E874BD-0EDB-4458-9A0F-FB54DFB8E1AF}" destId="{0D807EC3-D1EF-42C2-8B21-889189F27D5D}" srcOrd="1" destOrd="0" presId="urn:microsoft.com/office/officeart/2009/layout/CircleArrowProcess"/>
    <dgm:cxn modelId="{2356DDEC-EB22-4FBD-8418-BCFA3C736585}" type="presParOf" srcId="{62E874BD-0EDB-4458-9A0F-FB54DFB8E1AF}" destId="{2236020A-CAD1-4397-A86D-8E3883AFC731}" srcOrd="2" destOrd="0" presId="urn:microsoft.com/office/officeart/2009/layout/CircleArrowProcess"/>
    <dgm:cxn modelId="{3B2AA05B-DB67-49E6-A098-7008B9A37714}" type="presParOf" srcId="{2236020A-CAD1-4397-A86D-8E3883AFC731}" destId="{3901C8F7-7019-4272-9FC5-6AFCD3D39985}" srcOrd="0" destOrd="0" presId="urn:microsoft.com/office/officeart/2009/layout/CircleArrowProcess"/>
    <dgm:cxn modelId="{1EB52D06-BFDB-4332-BD8C-4D767686295B}" type="presParOf" srcId="{62E874BD-0EDB-4458-9A0F-FB54DFB8E1AF}" destId="{A6715B95-AE13-40BF-8C81-DC8EF83D0E1C}" srcOrd="3" destOrd="0" presId="urn:microsoft.com/office/officeart/2009/layout/CircleArrowProcess"/>
    <dgm:cxn modelId="{0A72A426-43AB-4196-96E2-2D4DE0977A63}" type="presParOf" srcId="{62E874BD-0EDB-4458-9A0F-FB54DFB8E1AF}" destId="{61013763-7AA6-49DC-A64E-053FB9A2699A}" srcOrd="4" destOrd="0" presId="urn:microsoft.com/office/officeart/2009/layout/CircleArrowProcess"/>
    <dgm:cxn modelId="{AD4450F7-6D9D-458D-9619-8299F347096E}" type="presParOf" srcId="{61013763-7AA6-49DC-A64E-053FB9A2699A}" destId="{5E690089-73ED-4F06-92F5-C88EC62D837C}" srcOrd="0" destOrd="0" presId="urn:microsoft.com/office/officeart/2009/layout/CircleArrowProcess"/>
    <dgm:cxn modelId="{AB0F46AC-D0F5-476C-8B36-D61ADFB894FC}" type="presParOf" srcId="{62E874BD-0EDB-4458-9A0F-FB54DFB8E1AF}" destId="{B35436CA-117D-4248-85CF-FCED719671F3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59A6B-2DAA-47EF-9F2E-7DE32EC01BFD}">
      <dsp:nvSpPr>
        <dsp:cNvPr id="0" name=""/>
        <dsp:cNvSpPr/>
      </dsp:nvSpPr>
      <dsp:spPr>
        <a:xfrm>
          <a:off x="2407902" y="0"/>
          <a:ext cx="2039892" cy="2040100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5AB3C-4C94-4415-A04F-3D702FB02EA4}">
      <dsp:nvSpPr>
        <dsp:cNvPr id="0" name=""/>
        <dsp:cNvSpPr/>
      </dsp:nvSpPr>
      <dsp:spPr>
        <a:xfrm>
          <a:off x="4505781" y="614229"/>
          <a:ext cx="4783250" cy="81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First Prototype with minimal notion of adaptivity</a:t>
          </a:r>
          <a:endParaRPr lang="en-CA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Uses </a:t>
          </a:r>
          <a:r>
            <a:rPr lang="en-CA" sz="18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batch adaptivity </a:t>
          </a:r>
          <a: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</a:t>
          </a:r>
        </a:p>
      </dsp:txBody>
      <dsp:txXfrm>
        <a:off x="4505781" y="614229"/>
        <a:ext cx="4783250" cy="811495"/>
      </dsp:txXfrm>
    </dsp:sp>
    <dsp:sp modelId="{9450128B-9946-4726-ABD6-079607CA3D30}">
      <dsp:nvSpPr>
        <dsp:cNvPr id="0" name=""/>
        <dsp:cNvSpPr/>
      </dsp:nvSpPr>
      <dsp:spPr>
        <a:xfrm>
          <a:off x="2858278" y="738461"/>
          <a:ext cx="1138375" cy="569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System R</a:t>
          </a:r>
        </a:p>
      </dsp:txBody>
      <dsp:txXfrm>
        <a:off x="2858278" y="738461"/>
        <a:ext cx="1138375" cy="569128"/>
      </dsp:txXfrm>
    </dsp:sp>
    <dsp:sp modelId="{A9D9154B-4D18-46D8-A8E3-663FA477E715}">
      <dsp:nvSpPr>
        <dsp:cNvPr id="0" name=""/>
        <dsp:cNvSpPr/>
      </dsp:nvSpPr>
      <dsp:spPr>
        <a:xfrm>
          <a:off x="1841202" y="1172340"/>
          <a:ext cx="2039892" cy="204010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E87C41-A8AE-43C4-A7E1-04641F4B257E}">
      <dsp:nvSpPr>
        <dsp:cNvPr id="0" name=""/>
        <dsp:cNvSpPr/>
      </dsp:nvSpPr>
      <dsp:spPr>
        <a:xfrm>
          <a:off x="4009581" y="1838362"/>
          <a:ext cx="5213701" cy="81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More adaptive than system R</a:t>
          </a:r>
          <a:endParaRPr lang="en-CA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Found weak with growing database size, in early 90’s</a:t>
          </a:r>
        </a:p>
      </dsp:txBody>
      <dsp:txXfrm>
        <a:off x="4009581" y="1838362"/>
        <a:ext cx="5213701" cy="811495"/>
      </dsp:txXfrm>
    </dsp:sp>
    <dsp:sp modelId="{AD80D06E-B2A0-4D10-88C3-647892E675AA}">
      <dsp:nvSpPr>
        <dsp:cNvPr id="0" name=""/>
        <dsp:cNvSpPr/>
      </dsp:nvSpPr>
      <dsp:spPr>
        <a:xfrm>
          <a:off x="2281381" y="1769824"/>
          <a:ext cx="1138375" cy="569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Late binding Schemes</a:t>
          </a:r>
        </a:p>
      </dsp:txBody>
      <dsp:txXfrm>
        <a:off x="2281381" y="1769824"/>
        <a:ext cx="1138375" cy="569128"/>
      </dsp:txXfrm>
    </dsp:sp>
    <dsp:sp modelId="{CE522990-CF1F-44E8-B4A6-25DCBC260214}">
      <dsp:nvSpPr>
        <dsp:cNvPr id="0" name=""/>
        <dsp:cNvSpPr/>
      </dsp:nvSpPr>
      <dsp:spPr>
        <a:xfrm>
          <a:off x="2407902" y="2349009"/>
          <a:ext cx="2039892" cy="2040100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4363E-5ABD-4B65-A886-D30DA7227EBC}">
      <dsp:nvSpPr>
        <dsp:cNvPr id="0" name=""/>
        <dsp:cNvSpPr/>
      </dsp:nvSpPr>
      <dsp:spPr>
        <a:xfrm>
          <a:off x="4522046" y="2918484"/>
          <a:ext cx="4766985" cy="81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Makes system R more adaptive</a:t>
          </a:r>
          <a:endParaRPr lang="en-CA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Introduced </a:t>
          </a:r>
          <a:r>
            <a:rPr lang="en-CA" sz="18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Adaptive Selectivity Estimation</a:t>
          </a:r>
          <a: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scheme</a:t>
          </a:r>
        </a:p>
      </dsp:txBody>
      <dsp:txXfrm>
        <a:off x="4522046" y="2918484"/>
        <a:ext cx="4766985" cy="811495"/>
      </dsp:txXfrm>
    </dsp:sp>
    <dsp:sp modelId="{0EB8E609-93B3-4D87-B761-1705CF12D664}">
      <dsp:nvSpPr>
        <dsp:cNvPr id="0" name=""/>
        <dsp:cNvSpPr/>
      </dsp:nvSpPr>
      <dsp:spPr>
        <a:xfrm>
          <a:off x="2858278" y="3087470"/>
          <a:ext cx="1138375" cy="569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Pre-Query Adaptivity</a:t>
          </a:r>
        </a:p>
      </dsp:txBody>
      <dsp:txXfrm>
        <a:off x="2858278" y="3087470"/>
        <a:ext cx="1138375" cy="569128"/>
      </dsp:txXfrm>
    </dsp:sp>
    <dsp:sp modelId="{689526AF-2D12-4E4E-A877-7FA9A5F3011A}">
      <dsp:nvSpPr>
        <dsp:cNvPr id="0" name=""/>
        <dsp:cNvSpPr/>
      </dsp:nvSpPr>
      <dsp:spPr>
        <a:xfrm>
          <a:off x="1986608" y="3656599"/>
          <a:ext cx="1752524" cy="1753371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99352-2FA8-4430-BA35-DBFCE97ED3D6}">
      <dsp:nvSpPr>
        <dsp:cNvPr id="0" name=""/>
        <dsp:cNvSpPr/>
      </dsp:nvSpPr>
      <dsp:spPr>
        <a:xfrm>
          <a:off x="4081588" y="4070616"/>
          <a:ext cx="5069688" cy="81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Inter-Operator Re-optimization</a:t>
          </a:r>
          <a:endParaRPr lang="en-CA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Query Scrambling especially for WAN</a:t>
          </a:r>
        </a:p>
      </dsp:txBody>
      <dsp:txXfrm>
        <a:off x="4081588" y="4070616"/>
        <a:ext cx="5069688" cy="811495"/>
      </dsp:txXfrm>
    </dsp:sp>
    <dsp:sp modelId="{294D4513-6E37-4944-B397-DD5169EC2726}">
      <dsp:nvSpPr>
        <dsp:cNvPr id="0" name=""/>
        <dsp:cNvSpPr/>
      </dsp:nvSpPr>
      <dsp:spPr>
        <a:xfrm>
          <a:off x="2289282" y="4261975"/>
          <a:ext cx="1138375" cy="569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IOR &amp; QS</a:t>
          </a:r>
        </a:p>
      </dsp:txBody>
      <dsp:txXfrm>
        <a:off x="2289282" y="4261975"/>
        <a:ext cx="1138375" cy="5691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3F9ED-C2FB-4095-BDBF-2C1110780CE1}">
      <dsp:nvSpPr>
        <dsp:cNvPr id="0" name=""/>
        <dsp:cNvSpPr/>
      </dsp:nvSpPr>
      <dsp:spPr>
        <a:xfrm>
          <a:off x="1505923" y="0"/>
          <a:ext cx="2556337" cy="255672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07EC3-D1EF-42C2-8B21-889189F27D5D}">
      <dsp:nvSpPr>
        <dsp:cNvPr id="0" name=""/>
        <dsp:cNvSpPr/>
      </dsp:nvSpPr>
      <dsp:spPr>
        <a:xfrm>
          <a:off x="2070958" y="923055"/>
          <a:ext cx="1420507" cy="710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WHIRL</a:t>
          </a:r>
        </a:p>
      </dsp:txBody>
      <dsp:txXfrm>
        <a:off x="2070958" y="923055"/>
        <a:ext cx="1420507" cy="710083"/>
      </dsp:txXfrm>
    </dsp:sp>
    <dsp:sp modelId="{3901C8F7-7019-4272-9FC5-6AFCD3D39985}">
      <dsp:nvSpPr>
        <dsp:cNvPr id="0" name=""/>
        <dsp:cNvSpPr/>
      </dsp:nvSpPr>
      <dsp:spPr>
        <a:xfrm>
          <a:off x="795909" y="1469029"/>
          <a:ext cx="2556337" cy="255672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15B95-AE13-40BF-8C81-DC8EF83D0E1C}">
      <dsp:nvSpPr>
        <dsp:cNvPr id="0" name=""/>
        <dsp:cNvSpPr/>
      </dsp:nvSpPr>
      <dsp:spPr>
        <a:xfrm>
          <a:off x="1363824" y="2400582"/>
          <a:ext cx="1420507" cy="710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Adaptive Methods</a:t>
          </a:r>
        </a:p>
      </dsp:txBody>
      <dsp:txXfrm>
        <a:off x="1363824" y="2400582"/>
        <a:ext cx="1420507" cy="710083"/>
      </dsp:txXfrm>
    </dsp:sp>
    <dsp:sp modelId="{5E690089-73ED-4F06-92F5-C88EC62D837C}">
      <dsp:nvSpPr>
        <dsp:cNvPr id="0" name=""/>
        <dsp:cNvSpPr/>
      </dsp:nvSpPr>
      <dsp:spPr>
        <a:xfrm>
          <a:off x="1687867" y="3113853"/>
          <a:ext cx="2196290" cy="2197170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436CA-117D-4248-85CF-FCED719671F3}">
      <dsp:nvSpPr>
        <dsp:cNvPr id="0" name=""/>
        <dsp:cNvSpPr/>
      </dsp:nvSpPr>
      <dsp:spPr>
        <a:xfrm>
          <a:off x="2074318" y="3880234"/>
          <a:ext cx="1420507" cy="710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Rivers</a:t>
          </a:r>
        </a:p>
      </dsp:txBody>
      <dsp:txXfrm>
        <a:off x="2074318" y="3880234"/>
        <a:ext cx="1420507" cy="710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2/8/2018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2/8/2018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7438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2565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6589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9490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2772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0304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1538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297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2531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6496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6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0554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5290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396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7088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1731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23891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03080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7147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18253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0466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7045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0522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2118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95918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3346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69460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88166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85710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2972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46008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412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1909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2683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540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4227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1491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453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9DF81-829A-4CE0-A351-263711693114}" type="datetime1">
              <a:rPr lang="en-US" smtClean="0"/>
              <a:t>2/8/2018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0B0E4-09AD-4F0D-AB6A-38B084B29F67}" type="datetime1">
              <a:rPr lang="en-US" smtClean="0"/>
              <a:t>2/8/2018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ECBD4-8BE2-4E1A-8872-EE16F940752D}" type="datetime1">
              <a:rPr lang="en-US" smtClean="0"/>
              <a:t>2/8/2018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7CB7-887C-43CE-A9DD-A80D2D426CA0}" type="datetime1">
              <a:rPr lang="en-US" smtClean="0"/>
              <a:t>2/8/2018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363B0-DB3E-4A1B-A5FA-E12DCDE24A6D}" type="datetime1">
              <a:rPr lang="en-US" smtClean="0"/>
              <a:t>2/8/2018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1DF7A-C9E9-420F-A74F-3A6C619DF6E1}" type="datetime1">
              <a:rPr lang="en-US" smtClean="0"/>
              <a:t>2/8/2018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0D21-5C28-4E33-B37B-41A83F20D7E8}" type="datetime1">
              <a:rPr lang="en-US" smtClean="0"/>
              <a:t>2/8/2018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0099-78DE-4274-BA20-D0EA025843A2}" type="datetime1">
              <a:rPr lang="en-US" smtClean="0"/>
              <a:t>2/8/2018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6DFFD-CE7F-4292-8585-857DC7C4195B}" type="datetime1">
              <a:rPr lang="en-US" smtClean="0"/>
              <a:t>2/8/2018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07B1-BCE0-4072-9B43-B48D0EABA6ED}" type="datetime1">
              <a:rPr lang="en-US" smtClean="0"/>
              <a:t>2/8/2018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A31E9-0BD8-4F6A-A1E0-431CA1740F15}" type="datetime1">
              <a:rPr lang="en-US" smtClean="0"/>
              <a:t>2/8/2018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3" y="692696"/>
            <a:ext cx="8229600" cy="2895600"/>
          </a:xfrm>
        </p:spPr>
        <p:txBody>
          <a:bodyPr>
            <a:normAutofit/>
          </a:bodyPr>
          <a:lstStyle/>
          <a:p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Eddies: Continuously Adaptive Query Processing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194" y="4149080"/>
            <a:ext cx="8609620" cy="1872208"/>
          </a:xfrm>
        </p:spPr>
        <p:txBody>
          <a:bodyPr/>
          <a:lstStyle/>
          <a:p>
            <a:pPr algn="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-Ron Avnur and Joseph M. Hellerstein, UC Berkeley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-Presented by aaditya Srinivasan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Reorderability of plans(Contd.)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Synchronization Barrier: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one operation hinders the speed of another operation.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Constrains the order in which tuples are consumed.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bad news for concurrency.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EC160-B1CE-4CC0-B192-725E08965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32" y="3645024"/>
            <a:ext cx="4752975" cy="20383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F3205F-52E9-4B85-8998-B0CCEF5B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020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Reorderability of plans(Contd.)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 Example: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join on two duplicate-free inputs. (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slowlow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fasthi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run-time the next tuple is always consumed from the relation that had the lowest values</a:t>
            </a:r>
          </a:p>
          <a:p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Slowlow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slowly delivered external relation with many low columns in it’s bandwidth</a:t>
            </a:r>
          </a:p>
          <a:p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Fasthi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high bandwidth (i.e. delivers tuples fast) and has only high values in it’s column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example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fasthi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delayed when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slowlow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delivers tuples. This is the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synchronization barrier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0AC1D-476E-4652-B081-6F8B011D3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071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Reorderability of plans(Contd.)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Moments of Symmetry: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when the order of input can be changed without modifying the state in join.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join is a symmetric operator.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about nested loop joins?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054E07-0555-4B7B-9972-6273C6BC3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919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Reorderability of plans(Contd.)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Algorithms: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Join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Loop Join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Join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Hash Join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Ripple Join(Ripples out from the corner of the join)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3B2815-7A2C-472D-ACEC-17FFD53C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391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Reorderability of plans(Contd.)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Algorithms: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adaptivity compared to other join algorithms.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Adaptive/non-existent barriers.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 moments of symmetry.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ordering constraints.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Who is the winner here?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AFAC2C-3012-402B-BE44-6817CAD29ACA}"/>
              </a:ext>
            </a:extLst>
          </p:cNvPr>
          <p:cNvSpPr txBox="1"/>
          <p:nvPr/>
        </p:nvSpPr>
        <p:spPr>
          <a:xfrm rot="20164364">
            <a:off x="4241667" y="4182068"/>
            <a:ext cx="4304676" cy="100811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600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Ripple Join!!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17B5B-D1AB-47EB-89BA-4C543C58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086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Reorderability of plans(Contd.)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Variations of ripple join: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Obtain data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tuples at a time. For classic ripple join,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8D7C91-139A-4052-AC5B-AC78D2D60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3" y="3142937"/>
            <a:ext cx="4824536" cy="30292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819E77-77BF-405E-80BC-108716A0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533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Reorderability of plans(Contd.)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Variations of ripple join: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Identical to indexed-nested loop join.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25B80F-DE4D-423C-BCDF-4CEE557DA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2" y="2924943"/>
            <a:ext cx="4788024" cy="32472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2C8420-A1A3-4146-AFBD-A44720755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59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Reorderability of plans(Contd.)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Variations of ripple join: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Maintains hash tables of samples in memory. Used only for Equijoin queries.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4F4253-67B2-49AA-B31C-B4D08144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3" y="3284985"/>
            <a:ext cx="4571999" cy="31034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C3787-9965-4993-93A0-D6B597C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192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Reorderability of plans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Rivers and Eddies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Tuples in Eddies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9AC0E5-DA53-4BD7-8D10-036226A1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723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Rivers &amp; Eddies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River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River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adaptive parallel dataflow infrastructure.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River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multi-threaded, with efficient I/O mechanisms.</a:t>
            </a:r>
          </a:p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Pre-Optimization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 by Spanning tree of a query graph.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join algorithms chosen based on the edge being equijoin or non-equijoin.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919D9D-6A5C-4C29-A8A7-AB3B1587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02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Reorderability of plans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Rivers and Eddies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Tuples in Eddies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9AC0E5-DA53-4BD7-8D10-036226A1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Rivers &amp; Eddies(Contd.)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Eddy in the River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via a module in the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river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Merges multiple unary and binary into single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operator.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 entering eddy is identified with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bits.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Eddies are flexible in the shapes of the trees they can generate.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flexible when operators are to be logically reordered.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Eddies are so named because of this circular data flow within a river.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5D906A-0CFC-4AEA-9F11-D0A65565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316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Reorderability of plans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Rivers and Eddies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Tuples in Eddies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9AC0E5-DA53-4BD7-8D10-036226A1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92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Tuples in Eddies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Eddy module directs the  flow of tuples from inputs to output through various operators.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priority queue is implemented to avoid clogging.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routing policy determines the efficiency of the system.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54DE82-7A48-4A44-AFAA-2523E639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153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Tuples in Eddies(Contd.)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Single-processor Sun Ultra-I workstation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Solaris 2.6 Operating System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160MB RAM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 Ripple Join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Join with random I/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a file.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DDA92B-EB49-49AD-997A-06A6F32BA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12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Tuples in Eddies(Contd.)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How to route tuples to different Eddy operators?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Eddy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Eddy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FB3958-6A7A-47AD-9199-6457E05D0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45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Tuples in Eddies(Contd.)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Eddy: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suited for handling operators with different costs but equal selectivity.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query operator with low cost processes its input tuple faster.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fluid dynamics makes naïve eddy effective.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tuples are routed to the low cost operator first.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D2F5D3-BE08-4F52-844A-5A0CCC28E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470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Tuples in Eddies(Contd.)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Eddy: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eddy was best suited for scenarios with operators of different cost but equal selectivity.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Lottery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introduced to track both consumption and production over time, by maintaining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tickets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E25C4-5243-4403-B0F7-53F9F7470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440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Tuples in Eddies(Contd.)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results: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9C4675-27D4-4346-9915-9588D7F6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386" y="2380100"/>
            <a:ext cx="4534026" cy="3070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67BD8D-3210-4677-BDC1-281FE506B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44" y="2380102"/>
            <a:ext cx="4534026" cy="30707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E25C4-5243-4403-B0F7-53F9F7470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120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Tuples in Eddies(Contd.)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Joins: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 ripple join between R and S and index join between S and 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Eddy does well even in static scenarios.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Lottery based eddy performs nearly optimal.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DFE65-0BB6-4756-8E5E-A0A64D0B4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148" y="3962399"/>
            <a:ext cx="4158407" cy="27884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4B3A0A-E260-4619-9A83-C3835A8F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515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Tuples in Eddies(Contd.)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Responding to Dynamic Fluctuations: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Flaw in the lottery scheme.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overcome this problem?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Scheme comes to the rescue!!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is partitioned into windows in this scheme.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7A3316-CE23-48BB-BC55-8DD816E2B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258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08718" y="3012"/>
            <a:ext cx="9144001" cy="13716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9AFBFA-43DE-402F-99B9-35A853957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3</a:t>
            </a:fld>
            <a:endParaRPr lang="en-CA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6D2945C-1E33-441B-8528-EACE3B8AE2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6774212"/>
              </p:ext>
            </p:extLst>
          </p:nvPr>
        </p:nvGraphicFramePr>
        <p:xfrm>
          <a:off x="0" y="1374612"/>
          <a:ext cx="9289032" cy="5409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42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Tuples in Eddies(Contd.)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Responding to Dynamic Fluctuations: (</a:t>
                </a:r>
                <a:r>
                  <a:rPr lang="en-US" u="sng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Contd.)</a:t>
                </a:r>
                <a:endParaRPr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operator holds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banked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tickets and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escrow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tickets, tracked by Eddy.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Lets Experiment to check this theory.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the beginning, banked = escrow &amp;&amp; escrow=0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table equijoin query, with 2 indexes,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𝑓𝑠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experimented with 30,000 tuples.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Indexes swapped after 30 seconds.</a:t>
                </a:r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68" t="-192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29C144-5F27-4AD0-9831-4F705F1A1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84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Tuples in Eddies(Contd.)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1522413" y="1904999"/>
                <a:ext cx="5508103" cy="41148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Responding to Dynamic Fluctuations: (</a:t>
                </a:r>
                <a:r>
                  <a:rPr lang="en-US" u="sng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Contd.)</a:t>
                </a:r>
              </a:p>
              <a:p>
                <a:pPr marL="0" indent="0">
                  <a:buNone/>
                </a:pPr>
                <a:r>
                  <a:rPr lang="en-US" u="sng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Experiment-1 Results: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Eddy is way faster than both static plans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𝑓𝑠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𝑠𝑓</m:t>
                        </m:r>
                      </m:sub>
                    </m:sSub>
                    <m:r>
                      <a:rPr lang="en-CA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Both indexes return a single matching tuple 1% of the time.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2413" y="1904999"/>
                <a:ext cx="5508103" cy="4114801"/>
              </a:xfrm>
              <a:blipFill>
                <a:blip r:embed="rId3"/>
                <a:stretch>
                  <a:fillRect l="-1772" t="-192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E47396F-FF3A-4D93-B11A-7975C4D3C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643"/>
          <a:stretch/>
        </p:blipFill>
        <p:spPr>
          <a:xfrm>
            <a:off x="6780834" y="1757362"/>
            <a:ext cx="5315470" cy="36158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8647FD-1D59-45C5-B684-14041721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547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Tuples in Eddies(Contd.)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8028383" cy="4114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Responding to Dynamic Fluctuations: (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Contd.)</a:t>
            </a:r>
          </a:p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Experiment-2 &amp; Results: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Similar to first experiment, but more controlled.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two indexes return match 10% of the time.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Eddy wins again!!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4FE56E-AFAC-41F8-9847-AF26F902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557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Tuples in Eddies(Contd.)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8028383" cy="4114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Responding to Dynamic Fluctuations: (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Contd.)</a:t>
            </a:r>
          </a:p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u="sng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experiment: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to Exp2 with fixed costs and modified selectivity with time.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results. But changing only the selectivity of the two operators result in less benefits for an adaptive scheme.</a:t>
            </a:r>
          </a:p>
          <a:p>
            <a:pPr marL="0" indent="0">
              <a:buNone/>
            </a:pP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B92EE0-7DBE-48AE-9FB8-BD766F37E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153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Tuples in Eddies(Contd.)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8028383" cy="4114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Delivery: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experiment, to study the effect of initial delay on input relation.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eddy is not as expected.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778F3D-0F60-4164-8AA7-4E26EDACF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99" y="3827064"/>
            <a:ext cx="4576413" cy="29143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A96018-946E-40BC-9B88-B367A6470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420" y="3827063"/>
            <a:ext cx="4752528" cy="29143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33184-99EA-4556-B64C-2CC1BF932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737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Reorderability of plans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Rivers and Eddies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Tuples in Eddies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9AC0E5-DA53-4BD7-8D10-036226A1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343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7909" y="980728"/>
            <a:ext cx="8194638" cy="96889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908" y="2132856"/>
            <a:ext cx="8194638" cy="446449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Eddies are beneficial in unpredictable environments.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be used as a sole optimization mechanism.</a:t>
            </a:r>
          </a:p>
          <a:p>
            <a:endParaRPr lang="en-US" sz="24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Challenges…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eddy “ticket” policy.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 remaining static aspects of the schemes.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Harness parallelism and adaptivity available in rivers.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goal is to make rivers, a generic parallel dataflow engine, and eddies the main scheduling mechanism.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D7CFF-17F3-4AC4-B554-5C641326C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C0E914-D7BB-47E2-9A53-51957BAF76E3}"/>
              </a:ext>
            </a:extLst>
          </p:cNvPr>
          <p:cNvSpPr txBox="1"/>
          <p:nvPr/>
        </p:nvSpPr>
        <p:spPr>
          <a:xfrm>
            <a:off x="2349996" y="2348880"/>
            <a:ext cx="7128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600" dirty="0">
                <a:solidFill>
                  <a:srgbClr val="FF0000"/>
                </a:solidFill>
                <a:latin typeface="Cabin Sketch" panose="020B0503050202020004" pitchFamily="34" charset="0"/>
              </a:rPr>
              <a:t>Thank You!!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B8B8E5-549B-4000-A186-CA43DF7B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84340C-A02C-4822-BCD8-C8E8C0532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04" y="260648"/>
            <a:ext cx="6513512" cy="4885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56CA47-8A0C-41FB-A5A7-03F296DA5E4B}"/>
              </a:ext>
            </a:extLst>
          </p:cNvPr>
          <p:cNvSpPr txBox="1"/>
          <p:nvPr/>
        </p:nvSpPr>
        <p:spPr>
          <a:xfrm>
            <a:off x="3108986" y="5373216"/>
            <a:ext cx="51395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>
                <a:solidFill>
                  <a:srgbClr val="FF0000"/>
                </a:solidFill>
                <a:latin typeface="Cabin Sketch" panose="020B0503050202020004" pitchFamily="34" charset="0"/>
              </a:rPr>
              <a:t>Questions???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D26E54-07F1-425F-BDEA-CB260D3C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422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1" y="244626"/>
            <a:ext cx="9144001" cy="13716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Background(Contd.)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9AFBFA-43DE-402F-99B9-35A853957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4</a:t>
            </a:fld>
            <a:endParaRPr lang="en-CA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A6E773A-8B92-4F94-8340-4D22FF177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6439475"/>
              </p:ext>
            </p:extLst>
          </p:nvPr>
        </p:nvGraphicFramePr>
        <p:xfrm>
          <a:off x="-314300" y="1521742"/>
          <a:ext cx="4858171" cy="5311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C777F4-1F68-42AF-BD3B-35ADD65FC8F4}"/>
              </a:ext>
            </a:extLst>
          </p:cNvPr>
          <p:cNvSpPr txBox="1"/>
          <p:nvPr/>
        </p:nvSpPr>
        <p:spPr>
          <a:xfrm>
            <a:off x="3718148" y="2394466"/>
            <a:ext cx="6454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Follows Intra-Operator adaptivity similar to INGRES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at AT&amp;T Labs</a:t>
            </a:r>
            <a:endParaRPr lang="en-CA" dirty="0"/>
          </a:p>
          <a:p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2527B7-C7E8-44D5-BCD0-DD7597AF173A}"/>
              </a:ext>
            </a:extLst>
          </p:cNvPr>
          <p:cNvSpPr txBox="1"/>
          <p:nvPr/>
        </p:nvSpPr>
        <p:spPr>
          <a:xfrm>
            <a:off x="3070076" y="3977170"/>
            <a:ext cx="645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adaptive sorting and hashing</a:t>
            </a:r>
            <a:endParaRPr lang="en-CA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Pipelining and Ripple join algorithms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E3FCB4-7EF5-4506-8F3B-E7BE62757C99}"/>
              </a:ext>
            </a:extLst>
          </p:cNvPr>
          <p:cNvSpPr txBox="1"/>
          <p:nvPr/>
        </p:nvSpPr>
        <p:spPr>
          <a:xfrm>
            <a:off x="3646140" y="5382911"/>
            <a:ext cx="6454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Partitioning</a:t>
            </a:r>
            <a:endParaRPr lang="en-CA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 mechanism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Graduated </a:t>
            </a:r>
            <a:r>
              <a:rPr lang="en-CA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Declustering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scheme for data partitioning</a:t>
            </a:r>
          </a:p>
        </p:txBody>
      </p:sp>
    </p:spTree>
    <p:extLst>
      <p:ext uri="{BB962C8B-B14F-4D97-AF65-F5344CB8AC3E}">
        <p14:creationId xmlns:p14="http://schemas.microsoft.com/office/powerpoint/2010/main" val="176838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Reorderability of plans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Rivers and Eddies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Tuples in Eddies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9AC0E5-DA53-4BD7-8D10-036226A1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495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Query Execution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Workload Complexity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Complexity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Complexity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Query Processing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system, “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Telegraph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DCDF6C-0FD5-4183-82DB-AB1AE9B2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73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Run-Time Variations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of operators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Selectivity of operators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Rates at which tuples arrive from input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Architectural assumptions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Eddy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query processing operator for Telegraph.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687FB-5061-4AFF-A937-B2E879B4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Reorderability of plans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Rivers and Eddies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Tuples in Eddies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9AC0E5-DA53-4BD7-8D10-036226A1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76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Reorderability of plans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challenge before we get to Eddy optimization.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operator order during run-time sounds cool, but is it easy?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Adaptivity precedes best-case scenario in a variable environment.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1A0F64-F6C1-436D-AB10-D0147D70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874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1952</TotalTime>
  <Words>1410</Words>
  <Application>Microsoft Office PowerPoint</Application>
  <PresentationFormat>Custom</PresentationFormat>
  <Paragraphs>298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Cabin Sketch</vt:lpstr>
      <vt:lpstr>Cambria Math</vt:lpstr>
      <vt:lpstr>Corbel</vt:lpstr>
      <vt:lpstr>Times New Roman</vt:lpstr>
      <vt:lpstr>Wingdings</vt:lpstr>
      <vt:lpstr>Digital Blue Tunnel 16x9</vt:lpstr>
      <vt:lpstr>Eddies: Continuously Adaptive Query Processing</vt:lpstr>
      <vt:lpstr>Outline</vt:lpstr>
      <vt:lpstr>Background</vt:lpstr>
      <vt:lpstr>Background(Contd.)</vt:lpstr>
      <vt:lpstr>Outline</vt:lpstr>
      <vt:lpstr>Introduction</vt:lpstr>
      <vt:lpstr>Introduction(Contd.)</vt:lpstr>
      <vt:lpstr>Outline</vt:lpstr>
      <vt:lpstr>Reorderability of plans</vt:lpstr>
      <vt:lpstr>Reorderability of plans(Contd.)</vt:lpstr>
      <vt:lpstr>Reorderability of plans(Contd.)</vt:lpstr>
      <vt:lpstr>Reorderability of plans(Contd.)</vt:lpstr>
      <vt:lpstr>Reorderability of plans(Contd.)</vt:lpstr>
      <vt:lpstr>Reorderability of plans(Contd.)</vt:lpstr>
      <vt:lpstr>Reorderability of plans(Contd.)</vt:lpstr>
      <vt:lpstr>Reorderability of plans(Contd.)</vt:lpstr>
      <vt:lpstr>Reorderability of plans(Contd.)</vt:lpstr>
      <vt:lpstr>Outline</vt:lpstr>
      <vt:lpstr>Rivers &amp; Eddies</vt:lpstr>
      <vt:lpstr>Rivers &amp; Eddies(Contd.)</vt:lpstr>
      <vt:lpstr>Outline</vt:lpstr>
      <vt:lpstr>Routing Tuples in Eddies</vt:lpstr>
      <vt:lpstr>Routing Tuples in Eddies(Contd.)</vt:lpstr>
      <vt:lpstr>Routing Tuples in Eddies(Contd.)</vt:lpstr>
      <vt:lpstr>Routing Tuples in Eddies(Contd.)</vt:lpstr>
      <vt:lpstr>Routing Tuples in Eddies(Contd.)</vt:lpstr>
      <vt:lpstr>Routing Tuples in Eddies(Contd.)</vt:lpstr>
      <vt:lpstr>Routing Tuples in Eddies(Contd.)</vt:lpstr>
      <vt:lpstr>Routing Tuples in Eddies(Contd.)</vt:lpstr>
      <vt:lpstr>Routing Tuples in Eddies(Contd.)</vt:lpstr>
      <vt:lpstr>Routing Tuples in Eddies(Contd.)</vt:lpstr>
      <vt:lpstr>Routing Tuples in Eddies(Contd.)</vt:lpstr>
      <vt:lpstr>Routing Tuples in Eddies(Contd.)</vt:lpstr>
      <vt:lpstr>Routing Tuples in Eddies(Contd.)</vt:lpstr>
      <vt:lpstr>Outline</vt:lpstr>
      <vt:lpstr>Conclusion and Future work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Eddies: Continuously Adaptive Query Processing</dc:title>
  <dc:creator>Aaditya Vasan Srinivasan</dc:creator>
  <cp:lastModifiedBy>Aaditya Vasan Srinivasan</cp:lastModifiedBy>
  <cp:revision>73</cp:revision>
  <dcterms:created xsi:type="dcterms:W3CDTF">2018-02-08T07:55:46Z</dcterms:created>
  <dcterms:modified xsi:type="dcterms:W3CDTF">2018-02-09T16:49:49Z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